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3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ype="http://schemas.openxmlformats.org/officeDocument/2006/relationships/presProps" Target="presProps.xml"/>  <Relationship Id="rId30" Type="http://schemas.openxmlformats.org/officeDocument/2006/relationships/viewProps" Target="viewProps.xml"/>  <Relationship Id="rId31" Type="http://schemas.openxmlformats.org/officeDocument/2006/relationships/theme" Target="theme/theme1.xml"/>  <Relationship Id="rId32" Type="http://schemas.openxmlformats.org/officeDocument/2006/relationships/tableStyles" Target="tableStyles.xml"/>  <Relationship Id="rId3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093cce2-a8db-4be6-827f-59c7f4bcf68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f5beb82-b366-49ec-a1b6-8be535ce898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aab5fec-cb47-485f-9c0c-2562d8c7106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71861f-5c97-4e76-9206-ea4f312c13b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ab8c58-f67e-4836-af6f-cee08cc6189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33a4625-d13e-4657-b0ae-54bbc807566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bbb6dd5-6cf9-4ed4-bc30-87cc0a46942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05228d9-d3bc-4e1b-a281-ae6a15b960c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597457-0321-4482-a30a-efb4d18c827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cbc133-e8b4-4294-86e7-a8e2c6b9f9d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4319edd-f9f0-404e-b51c-05690b7cefc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099fff6-5c8c-4723-ab06-db4aa696870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dc1d10-1e87-4b56-ba7b-a05b94982b8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2269343-5ce4-4fb5-99b1-6cc05ba151a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e61645-a519-459e-ac7d-e55d86b1ea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ee2086-de6f-4f34-ad6a-63b5a34ec49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8498607-af67-4e30-8219-e75251a95c9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89442d8-c8ae-4116-a5d5-e5b77fdb1d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c74ad61-887a-46e6-8d51-d11df56b7ec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542e5b2-5045-43b7-a31a-93ad8e35be1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7f8c2ff-d157-4486-8e55-8a5d843dbbd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ab99c15-7222-4bb2-bdb5-a0f5e3d761b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acd6370-123e-4aa6-9406-fb8d7bf1d4d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e5a5019-70ff-4004-94fa-fd1eb5f12b7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53f307-3c2d-4bbc-ba6b-4b2c102349c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f1dbb7-1bda-427e-95ef-dfa4467c695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8dd3630-9c80-4569-88e2-d0064c472ae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2023-05-27T19:42:28.063Z</dcterms:created>
  <dcterms:modified xsi:type="dcterms:W3CDTF">2023-05-27T19:42:28.063Z</dcterms:modified>
</cp:coreProperties>
</file>